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3"/>
    <p:sldId id="266" r:id="rId4"/>
    <p:sldId id="262" r:id="rId5"/>
    <p:sldId id="263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1500174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28" y="1142984"/>
            <a:ext cx="278608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【</a:t>
            </a:r>
            <a:r>
              <a:rPr lang="zh-CN" altLang="en-US" b="1" dirty="0">
                <a:solidFill>
                  <a:srgbClr val="FF0000"/>
                </a:solidFill>
              </a:rPr>
              <a:t>型号</a:t>
            </a:r>
            <a:r>
              <a:rPr lang="en-US" altLang="zh-CN" b="1" dirty="0">
                <a:solidFill>
                  <a:srgbClr val="FF0000"/>
                </a:solidFill>
              </a:rPr>
              <a:t>:F3087A/B5】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20" y="1785926"/>
            <a:ext cx="8643998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>
                <a:latin typeface="Arial" panose="020B0604020202020204" pitchFamily="34" charset="0"/>
                <a:cs typeface="Arial" panose="020B0604020202020204" pitchFamily="34" charset="0"/>
              </a:rPr>
              <a:t>使用防水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透气</a:t>
            </a:r>
            <a:r>
              <a:rPr lang="zh-CN" altLang="en-US" sz="1000">
                <a:latin typeface="Arial" panose="020B0604020202020204" pitchFamily="34" charset="0"/>
                <a:cs typeface="Arial" panose="020B0604020202020204" pitchFamily="34" charset="0"/>
              </a:rPr>
              <a:t>螺塞，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平衡内外压差，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灯具采用对流散热气流孔通道设计，提高灯具散热性能，有效降低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结温，提高发光效率，降低驱动环境温度，提高驱动平均寿命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通过精心设计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的安装支架，可以调节灯具投射角度，并可横向调节，安装方便快捷。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/>
              <a:t>1.</a:t>
            </a:r>
            <a:r>
              <a:rPr lang="zh-CN" altLang="en-US" sz="1000" dirty="0"/>
              <a:t>采用</a:t>
            </a:r>
            <a:r>
              <a:rPr lang="en-US" altLang="zh-CN" sz="1000" dirty="0"/>
              <a:t>DMX512</a:t>
            </a:r>
            <a:r>
              <a:rPr lang="zh-CN" altLang="en-US" sz="1000" dirty="0"/>
              <a:t>（</a:t>
            </a:r>
            <a:r>
              <a:rPr lang="en-US" altLang="zh-CN" sz="1000" dirty="0"/>
              <a:t>1990</a:t>
            </a:r>
            <a:r>
              <a:rPr lang="zh-CN" altLang="en-US" sz="1000" dirty="0"/>
              <a:t>）协议控制， </a:t>
            </a:r>
            <a:r>
              <a:rPr lang="en-US" altLang="zh-CN" sz="1000" dirty="0"/>
              <a:t>1670</a:t>
            </a:r>
            <a:r>
              <a:rPr lang="zh-CN" altLang="en-US" sz="1000" dirty="0"/>
              <a:t>万种</a:t>
            </a:r>
            <a:r>
              <a:rPr lang="en-US" altLang="zh-CN" sz="1000" dirty="0"/>
              <a:t>RGB</a:t>
            </a:r>
            <a:r>
              <a:rPr lang="zh-CN" altLang="en-US" sz="1000" dirty="0"/>
              <a:t>合成真彩色，实现同步、追逐、流水等变化。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en-US" altLang="zh-CN" sz="1000" dirty="0"/>
              <a:t>                       2.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/>
              <a:t>广场、户外景观、大桥外立面、大型建筑、主题公园、娱乐场所等地的景观照明。</a:t>
            </a:r>
            <a:endParaRPr lang="zh-CN" alt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57818" y="357166"/>
            <a:ext cx="2371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F3087A-60-UN-RC-Y(55-XL-60RGBWN-AJ,L715mm,B,CT)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556385"/>
            <a:ext cx="3358515" cy="3124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10" y="1556385"/>
            <a:ext cx="5116830" cy="3754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F3087A-60-UN-RC-Y(3015-XL-60RGBWN-AJ,L715mm,B,CT)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484630"/>
            <a:ext cx="3551555" cy="3284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0" y="1556385"/>
            <a:ext cx="5074920" cy="3641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F3087A-60-UN-RC-Y(5030-XL-60RGBWN-AJ,L715mm,B,CT)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56385"/>
            <a:ext cx="3818890" cy="3495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356360"/>
            <a:ext cx="4916805" cy="3609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1052736"/>
          <a:ext cx="8429683" cy="4166870"/>
        </p:xfrm>
        <a:graphic>
          <a:graphicData uri="http://schemas.openxmlformats.org/drawingml/2006/table">
            <a:tbl>
              <a:tblPr/>
              <a:tblGrid>
                <a:gridCol w="571504"/>
                <a:gridCol w="937149"/>
                <a:gridCol w="999237"/>
                <a:gridCol w="960051"/>
                <a:gridCol w="960051"/>
                <a:gridCol w="1097202"/>
                <a:gridCol w="1097202"/>
                <a:gridCol w="878594"/>
                <a:gridCol w="928693"/>
              </a:tblGrid>
              <a:tr h="71437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5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7075" y="572135"/>
            <a:ext cx="784479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3260" y="911860"/>
          <a:ext cx="7889240" cy="5715635"/>
        </p:xfrm>
        <a:graphic>
          <a:graphicData uri="http://schemas.openxmlformats.org/drawingml/2006/table">
            <a:tbl>
              <a:tblPr/>
              <a:tblGrid>
                <a:gridCol w="3099435"/>
                <a:gridCol w="4789805"/>
              </a:tblGrid>
              <a:tr h="274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F3087A/B5</a:t>
                      </a:r>
                      <a:endParaRPr lang="en-US" altLang="zh-CN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60PCS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/40°/55°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85A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17.2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mm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1714488"/>
            <a:ext cx="19626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4000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3667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4086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F3087A-90-UN-RC-Y(12-XL-90RGBWN-AJ,L715mm,B,CT)</a:t>
            </a:r>
            <a:endParaRPr lang="en-US" altLang="zh-CN" sz="1400" dirty="0" smtClean="0"/>
          </a:p>
          <a:p>
            <a:r>
              <a:rPr lang="zh-CN" altLang="zh-CN" sz="1400" dirty="0" smtClean="0"/>
              <a:t>单只灯具</a:t>
            </a:r>
            <a:endParaRPr lang="zh-CN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38605"/>
            <a:ext cx="3593465" cy="3420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65605"/>
            <a:ext cx="4768850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F3087A-60-UN-RC-Y(15-XL-60RGBWN-AJ,L715mm,B,CT)</a:t>
            </a:r>
            <a:endParaRPr lang="en-US" altLang="zh-CN" sz="1400" dirty="0" smtClean="0"/>
          </a:p>
          <a:p>
            <a:r>
              <a:rPr lang="zh-CN" altLang="zh-CN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12875"/>
            <a:ext cx="3787140" cy="3470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628775"/>
            <a:ext cx="4603750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F3087A-60-UN-RC-Y(20-XL-60RGBWN-AJ,L715mm,B,CT)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86835" cy="3562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556385"/>
            <a:ext cx="4862830" cy="3500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F3087A-60-UN-RC-Y(30-XL-60RGBWN-AJ,L715mm,B,CT)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56385"/>
            <a:ext cx="3597910" cy="3375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660525"/>
            <a:ext cx="4815205" cy="3536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F3087A-60-UN-RC-Y(40-XL-60RGBWN-AJ,L715mm,B,CT)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3995"/>
            <a:ext cx="3848100" cy="3494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484630"/>
            <a:ext cx="4792980" cy="34709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fdc108-7379-4117-a15c-5a86abde46d5}"/>
</p:tagLst>
</file>

<file path=ppt/tags/tag10.xml><?xml version="1.0" encoding="utf-8"?>
<p:tagLst xmlns:p="http://schemas.openxmlformats.org/presentationml/2006/main">
  <p:tag name="KSO_WM_UNIT_TABLE_BEAUTIFY" val="smartTable{8f83a8ae-1cc1-492e-abb6-42e9bd56a702}"/>
</p:tagLst>
</file>

<file path=ppt/tags/tag2.xml><?xml version="1.0" encoding="utf-8"?>
<p:tagLst xmlns:p="http://schemas.openxmlformats.org/presentationml/2006/main">
  <p:tag name="KSO_WM_UNIT_TABLE_BEAUTIFY" val="smartTable{603402d9-b15e-4f7c-a61e-a102b7f71baa}"/>
  <p:tag name="TABLE_ENDDRAG_ORIGIN_RECT" val="621*439"/>
  <p:tag name="TABLE_ENDDRAG_RECT" val="53*66*621*439"/>
</p:tagLst>
</file>

<file path=ppt/tags/tag3.xml><?xml version="1.0" encoding="utf-8"?>
<p:tagLst xmlns:p="http://schemas.openxmlformats.org/presentationml/2006/main">
  <p:tag name="KSO_WM_UNIT_TABLE_BEAUTIFY" val="smartTable{8f83a8ae-1cc1-492e-abb6-42e9bd56a702}"/>
</p:tagLst>
</file>

<file path=ppt/tags/tag4.xml><?xml version="1.0" encoding="utf-8"?>
<p:tagLst xmlns:p="http://schemas.openxmlformats.org/presentationml/2006/main">
  <p:tag name="KSO_WM_UNIT_TABLE_BEAUTIFY" val="smartTable{8f83a8ae-1cc1-492e-abb6-42e9bd56a702}"/>
</p:tagLst>
</file>

<file path=ppt/tags/tag5.xml><?xml version="1.0" encoding="utf-8"?>
<p:tagLst xmlns:p="http://schemas.openxmlformats.org/presentationml/2006/main">
  <p:tag name="KSO_WM_UNIT_TABLE_BEAUTIFY" val="smartTable{8f83a8ae-1cc1-492e-abb6-42e9bd56a702}"/>
</p:tagLst>
</file>

<file path=ppt/tags/tag6.xml><?xml version="1.0" encoding="utf-8"?>
<p:tagLst xmlns:p="http://schemas.openxmlformats.org/presentationml/2006/main">
  <p:tag name="KSO_WM_UNIT_TABLE_BEAUTIFY" val="smartTable{8f83a8ae-1cc1-492e-abb6-42e9bd56a702}"/>
</p:tagLst>
</file>

<file path=ppt/tags/tag7.xml><?xml version="1.0" encoding="utf-8"?>
<p:tagLst xmlns:p="http://schemas.openxmlformats.org/presentationml/2006/main">
  <p:tag name="KSO_WM_UNIT_TABLE_BEAUTIFY" val="smartTable{8f83a8ae-1cc1-492e-abb6-42e9bd56a702}"/>
</p:tagLst>
</file>

<file path=ppt/tags/tag8.xml><?xml version="1.0" encoding="utf-8"?>
<p:tagLst xmlns:p="http://schemas.openxmlformats.org/presentationml/2006/main">
  <p:tag name="KSO_WM_UNIT_TABLE_BEAUTIFY" val="smartTable{8f83a8ae-1cc1-492e-abb6-42e9bd56a702}"/>
</p:tagLst>
</file>

<file path=ppt/tags/tag9.xml><?xml version="1.0" encoding="utf-8"?>
<p:tagLst xmlns:p="http://schemas.openxmlformats.org/presentationml/2006/main">
  <p:tag name="KSO_WM_UNIT_TABLE_BEAUTIFY" val="smartTable{8f83a8ae-1cc1-492e-abb6-42e9bd56a70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WPS 演示</Application>
  <PresentationFormat>全屏显示(4:3)</PresentationFormat>
  <Paragraphs>360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148</cp:revision>
  <dcterms:created xsi:type="dcterms:W3CDTF">2015-05-19T08:03:00Z</dcterms:created>
  <dcterms:modified xsi:type="dcterms:W3CDTF">2021-10-30T09:26:02Z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99E281B8CD9A42DFABA64CEFE656F513</vt:lpwstr>
  </property>
  <property fmtid="{D5CDD505-2E9C-101B-9397-08002B2CF9AE}" pid="3" name="KSOProductBuildVer">
    <vt:lpwstr>2052-11.1.0.11045</vt:lpwstr>
  </property>
</Properties>
</file>