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62" r:id="rId4"/>
    <p:sldId id="263" r:id="rId6"/>
    <p:sldId id="267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12651" y="3109074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15018" y="2712538"/>
            <a:ext cx="7056784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:F1027A】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412750" y="3447415"/>
          <a:ext cx="8247380" cy="2586355"/>
        </p:xfrm>
        <a:graphic>
          <a:graphicData uri="http://schemas.openxmlformats.org/drawingml/2006/table">
            <a:tbl>
              <a:tblPr/>
              <a:tblGrid>
                <a:gridCol w="4123690"/>
                <a:gridCol w="4123690"/>
              </a:tblGrid>
              <a:tr h="25863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护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1.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根据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散热特性，合理的散热通路设计，使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的热量快速通过灯具结构传导出来，保证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发光效率及使用寿命；</a:t>
                      </a:r>
                      <a:endParaRPr lang="zh-CN" altLang="en-US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2.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不锈钢安装支架，耐腐蚀，有质感美观；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3.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碧玉黑丝印钢化超白玻璃，透光率高。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安装：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通过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型支架，安装简单方便。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zh-CN" altLang="en-US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0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灯具严格按照</a:t>
                      </a:r>
                      <a:r>
                        <a:rPr lang="en-US" altLang="zh-CN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CQC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（中国质量认证中心）、</a:t>
                      </a:r>
                      <a:r>
                        <a:rPr lang="en-US" altLang="zh-CN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EMC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（电磁兼容）标准设计。</a:t>
                      </a:r>
                      <a:endParaRPr lang="en-US" altLang="zh-CN" sz="1000" b="0" dirty="0" smtClean="0">
                        <a:latin typeface="宋体" panose="02010600030101010101" pitchFamily="2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光学：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采用六合一高功率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 LED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，在原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Red(630nm)/Green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525nm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）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/Royal Blue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455nm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）基础上增加</a:t>
                      </a:r>
                      <a:r>
                        <a:rPr lang="en-US" altLang="zh-CN" sz="1000" smtClean="0">
                          <a:cs typeface="Arial" panose="020B0604020202020204" pitchFamily="34" charset="0"/>
                        </a:rPr>
                        <a:t>PC Green/Cyan/PC 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Amber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，通过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DMX512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控制调光，能混色出更宽色域色彩，实现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281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万亿种彩色。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控制方式：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单体建筑、历史建筑群外墙照明、大楼内光外透照明、室内局部照明、绿化景观照明、广告牌照明、酒吧、舞厅等娱乐场所气氛照明灯等。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1010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255041"/>
            <a:ext cx="1800199" cy="236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01000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技术参数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2620" y="1195070"/>
          <a:ext cx="8001000" cy="5118100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285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F1027 </a:t>
                      </a:r>
                      <a:r>
                        <a:rPr lang="zh-CN" altLang="en-U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</a:t>
                      </a:r>
                      <a:endParaRPr lang="zh-CN" altLang="en-US" sz="1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Prolight</a:t>
                      </a:r>
                      <a:endParaRPr kumimoji="0" lang="en-US" altLang="zh-CN" sz="10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功率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寿命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颜色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六合一 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淡绿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青色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明黄</a:t>
                      </a: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20°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压铸铝，银灰色静电喷塑表面处理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8mm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钢化超白玻璃，碧玉黑表面颜色处理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输入电源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DC24V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外置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350mA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恒流驱动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IP66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2×1.0mm2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橡胶线 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对双绞线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20℃~+55 ℃(Ta+10℃)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1.0Kg 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214422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底安装尺寸图</a:t>
            </a:r>
            <a:endParaRPr lang="zh-CN" altLang="en-US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3968" y="1869406"/>
            <a:ext cx="4161830" cy="31437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24922"/>
            <a:ext cx="4181475" cy="3743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71500" y="69310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4346" y="1152964"/>
            <a:ext cx="431990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F1027A-1-24DC-RC-Y(20-PR-1RGBPCA-AJ.P8)</a:t>
            </a:r>
            <a:endParaRPr lang="en-US" altLang="zh-CN" sz="1400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480" y="5516803"/>
          <a:ext cx="285751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143008"/>
                <a:gridCol w="1000132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RGBPCA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44020"/>
            <a:ext cx="4032448" cy="35909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1810001"/>
            <a:ext cx="4778442" cy="340918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316f9574-f865-45fd-a38b-b888eefbb37e}"/>
  <p:tag name="TABLE_ENDDRAG_ORIGIN_RECT" val="630*367"/>
  <p:tag name="TABLE_ENDDRAG_RECT" val="50*94*630*367"/>
</p:tagLst>
</file>

<file path=ppt/tags/tag2.xml><?xml version="1.0" encoding="utf-8"?>
<p:tagLst xmlns:p="http://schemas.openxmlformats.org/presentationml/2006/main">
  <p:tag name="KSO_WM_UNIT_TABLE_BEAUTIFY" val="smartTable{56186c3a-286f-456b-a78b-86ba1c02608c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</Words>
  <Application>WPS 演示</Application>
  <PresentationFormat>全屏显示(4:3)</PresentationFormat>
  <Paragraphs>110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黑体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167</cp:revision>
  <dcterms:created xsi:type="dcterms:W3CDTF">2015-05-19T08:03:00Z</dcterms:created>
  <dcterms:modified xsi:type="dcterms:W3CDTF">2021-11-01T07:18:19Z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A40B815D88494C04B18A4E1532F9FD42</vt:lpwstr>
  </property>
  <property fmtid="{D5CDD505-2E9C-101B-9397-08002B2CF9AE}" pid="3" name="KSOProductBuildVer">
    <vt:lpwstr>2052-11.1.0.11045</vt:lpwstr>
  </property>
</Properties>
</file>